
<file path=[Content_Types].xml><?xml version="1.0" encoding="utf-8"?>
<Types xmlns="http://schemas.openxmlformats.org/package/2006/content-types">
  <Default Extension="png" ContentType="image/png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ppt/slides/slide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Default Extension="xml" ContentType="application/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10.xml" ContentType="application/vnd.openxmlformats-officedocument.presentationml.slideLayout+xml"/>
  <Default Extension="rels" ContentType="application/vnd.openxmlformats-package.relationships+xml"/>
  <Override PartName="/ppt/slides/slide10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ableStyles.xml" ContentType="application/vnd.openxmlformats-officedocument.presentationml.tableStyles+xml"/>
  <Default Extension="pdf" ContentType="application/pdf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notesSlides/notesSlide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2"/>
  </p:notesMasterIdLst>
  <p:sldIdLst>
    <p:sldId id="268" r:id="rId2"/>
    <p:sldId id="256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B161B"/>
    <a:srgbClr val="FFC54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04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4" d="100"/>
          <a:sy n="74" d="100"/>
        </p:scale>
        <p:origin x="-1880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B2869-2930-477F-A172-4F75A864275E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DA61C-0275-410D-AC15-E6ADE3A4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 added TM  we may want to show NADDI’s logos and Walgreens  I have sent them attached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DA61C-0275-410D-AC15-E6ADE3A4F8C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800" b="1" dirty="0" smtClean="0"/>
              <a:t>Detail of what we will provide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Media support –Advertising in 48 counties (¼ page print ads in 5 top FL markets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Online ad campaign in all 48 counties 1.5 million impressions delivered through major &amp; local news media sites such as Miamiherald.com CBS4.com, 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PR coverage surrounding events in all take-back locations across Florida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Event announcement on our www.NFP.org website as well as on our Fl State Affiliates website www.InformedFamilies.org</a:t>
            </a:r>
          </a:p>
          <a:p>
            <a:r>
              <a:rPr lang="en-US" sz="2800" b="1" dirty="0" smtClean="0"/>
              <a:t>What we would like in return: 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Inclusion in all press releases relating to events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Inclusion in all other marketing promotional materials (ads, PSA’s… )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Lock Your Meds™ Program materials &amp; brochures to be distributed at all locations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Banners or LYM posters on-site at all take-back locations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DA61C-0275-410D-AC15-E6ADE3A4F8C0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590800" y="2592388"/>
            <a:ext cx="1600200" cy="1830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91000" y="259080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to we can help…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DA61C-0275-410D-AC15-E6ADE3A4F8C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Please add King Pharmaceuticals logo to all creative with the text  Sponsored by and Kings logo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DA61C-0275-410D-AC15-E6ADE3A4F8C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Keep this slide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DA61C-0275-410D-AC15-E6ADE3A4F8C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Keep this slide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DA61C-0275-410D-AC15-E6ADE3A4F8C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Keep this slide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DA61C-0275-410D-AC15-E6ADE3A4F8C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I added the TM to the </a:t>
            </a:r>
            <a:r>
              <a:rPr lang="en-US" sz="2800" dirty="0" err="1" smtClean="0"/>
              <a:t>MEDucation</a:t>
            </a:r>
            <a:r>
              <a:rPr lang="en-US" sz="2800" dirty="0" smtClean="0"/>
              <a:t> maybe here we can add the information of our ad campaign 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Multi-media campaign including </a:t>
            </a:r>
            <a:r>
              <a:rPr lang="en-US" sz="2800" dirty="0" err="1" smtClean="0"/>
              <a:t>tv</a:t>
            </a:r>
            <a:r>
              <a:rPr lang="en-US" sz="2800" dirty="0" smtClean="0"/>
              <a:t>, radio PSA’s, Online and Print ads to promote drug take-back events (ad Oregon partnership ad sample </a:t>
            </a:r>
            <a:r>
              <a:rPr lang="en-US" sz="1800" dirty="0" smtClean="0"/>
              <a:t>with King logo </a:t>
            </a:r>
            <a:r>
              <a:rPr lang="en-US" sz="2800" dirty="0" smtClean="0"/>
              <a:t>)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Our reach – Online 1.5 million impressions will be served across major news media sites in multiple markets throughout Florida (Examples Newspaper sites, TV sites, CBS, NBC, MiamiHerald.com, news-press.com and many more )</a:t>
            </a:r>
            <a:r>
              <a:rPr lang="en-US" sz="2800" b="1" dirty="0" smtClean="0"/>
              <a:t>will send logos as samples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DA61C-0275-410D-AC15-E6ADE3A4F8C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Lets change the words as follows:</a:t>
            </a:r>
          </a:p>
          <a:p>
            <a:endParaRPr lang="en-US" sz="2800" dirty="0" smtClean="0"/>
          </a:p>
          <a:p>
            <a:r>
              <a:rPr lang="en-US" sz="2800" dirty="0" smtClean="0"/>
              <a:t>Affiliates- Local &amp; State  Informed Families Logo </a:t>
            </a:r>
          </a:p>
          <a:p>
            <a:r>
              <a:rPr lang="en-US" sz="2800" dirty="0" smtClean="0"/>
              <a:t>Partners- </a:t>
            </a:r>
            <a:r>
              <a:rPr lang="en-US" sz="2800" dirty="0" err="1" smtClean="0"/>
              <a:t>Rxlocker</a:t>
            </a:r>
            <a:r>
              <a:rPr lang="en-US" sz="2800" dirty="0" smtClean="0"/>
              <a:t>, </a:t>
            </a:r>
            <a:r>
              <a:rPr lang="en-US" sz="2800" dirty="0" err="1" smtClean="0"/>
              <a:t>Valassis</a:t>
            </a:r>
            <a:r>
              <a:rPr lang="en-US" sz="2800" dirty="0" smtClean="0"/>
              <a:t>, Red Ribbon Certified Schools, Be There (if you feel it is appropriate) and NADDI (logo attached in email) </a:t>
            </a:r>
          </a:p>
          <a:p>
            <a:r>
              <a:rPr lang="en-US" sz="2800" dirty="0" smtClean="0"/>
              <a:t>Sponsors- King Pharmaceuticals  and then invite Walgreens (logo attached 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DA61C-0275-410D-AC15-E6ADE3A4F8C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Leave this slide maybe show the online ad sample longer banner image that is used on the website </a:t>
            </a:r>
          </a:p>
          <a:p>
            <a:r>
              <a:rPr lang="en-US" sz="2800" dirty="0" smtClean="0"/>
              <a:t>Communication Gap game board image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DA61C-0275-410D-AC15-E6ADE3A4F8C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6986-D87C-44C5-A59B-934364B5E071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185E-1EBE-46EF-B9A5-CE2212F59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6986-D87C-44C5-A59B-934364B5E071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185E-1EBE-46EF-B9A5-CE2212F59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6986-D87C-44C5-A59B-934364B5E071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185E-1EBE-46EF-B9A5-CE2212F59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6986-D87C-44C5-A59B-934364B5E071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185E-1EBE-46EF-B9A5-CE2212F59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6986-D87C-44C5-A59B-934364B5E071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185E-1EBE-46EF-B9A5-CE2212F59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6986-D87C-44C5-A59B-934364B5E071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185E-1EBE-46EF-B9A5-CE2212F59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6986-D87C-44C5-A59B-934364B5E071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185E-1EBE-46EF-B9A5-CE2212F59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6986-D87C-44C5-A59B-934364B5E071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185E-1EBE-46EF-B9A5-CE2212F59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6986-D87C-44C5-A59B-934364B5E071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185E-1EBE-46EF-B9A5-CE2212F59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6986-D87C-44C5-A59B-934364B5E071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185E-1EBE-46EF-B9A5-CE2212F59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6986-D87C-44C5-A59B-934364B5E071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185E-1EBE-46EF-B9A5-CE2212F59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47000">
              <a:srgbClr val="FFC548"/>
            </a:gs>
            <a:gs pos="96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16986-D87C-44C5-A59B-934364B5E071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8185E-1EBE-46EF-B9A5-CE2212F59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d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tbyng@nfp.org" TargetMode="External"/><Relationship Id="rId4" Type="http://schemas.openxmlformats.org/officeDocument/2006/relationships/image" Target="../media/image23.pdf"/><Relationship Id="rId5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d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d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jpeg"/><Relationship Id="rId12" Type="http://schemas.openxmlformats.org/officeDocument/2006/relationships/image" Target="../media/image20.jpeg"/><Relationship Id="rId13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eg"/><Relationship Id="rId4" Type="http://schemas.openxmlformats.org/officeDocument/2006/relationships/image" Target="../media/image12.pdf"/><Relationship Id="rId5" Type="http://schemas.openxmlformats.org/officeDocument/2006/relationships/image" Target="../media/image13.png"/><Relationship Id="rId6" Type="http://schemas.openxmlformats.org/officeDocument/2006/relationships/image" Target="../media/image14.pdf"/><Relationship Id="rId7" Type="http://schemas.openxmlformats.org/officeDocument/2006/relationships/image" Target="../media/image15.png"/><Relationship Id="rId8" Type="http://schemas.openxmlformats.org/officeDocument/2006/relationships/image" Target="../media/image16.pdf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981200" y="3733800"/>
            <a:ext cx="4953000" cy="2895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we make people aware,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they won’t share.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Plantagenet Cherokee"/>
                <a:cs typeface="Plantagenet Cherokee"/>
              </a:rPr>
              <a:t>LOCK YOUR MEDS</a:t>
            </a:r>
            <a:r>
              <a:rPr lang="en-US" sz="2800" b="1" dirty="0" smtClean="0">
                <a:solidFill>
                  <a:srgbClr val="FF0000"/>
                </a:solidFill>
                <a:latin typeface="Plantagenet Cherokee"/>
                <a:cs typeface="Plantagenet Cherokee"/>
                <a:sym typeface="Symbol"/>
              </a:rPr>
              <a:t>™</a:t>
            </a:r>
            <a:endParaRPr lang="en-US" sz="2800" b="1" dirty="0">
              <a:solidFill>
                <a:srgbClr val="FF0000"/>
              </a:solidFill>
              <a:latin typeface="Plantagenet Cherokee"/>
              <a:cs typeface="Plantagenet Cheroke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2895600"/>
            <a:ext cx="38511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NATIONAL CAMPAIGN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9" name="Picture 8" descr="NFP Combo Logo CMY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362200" y="3733800"/>
            <a:ext cx="9144000" cy="3359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0" y="457200"/>
            <a:ext cx="4343400" cy="5943600"/>
          </a:xfrm>
          <a:prstGeom prst="roundRect">
            <a:avLst/>
          </a:prstGeom>
          <a:solidFill>
            <a:srgbClr val="FFC548"/>
          </a:solidFill>
          <a:ln>
            <a:solidFill>
              <a:srgbClr val="FFC54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4199" y="790545"/>
            <a:ext cx="2818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If we make them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990600"/>
            <a:ext cx="281970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aware,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2362200"/>
            <a:ext cx="1801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</a:t>
            </a:r>
            <a:r>
              <a:rPr lang="en-US" sz="2800" dirty="0" smtClean="0">
                <a:solidFill>
                  <a:srgbClr val="FF0000"/>
                </a:solidFill>
              </a:rPr>
              <a:t>hey won’t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3038" y="2625804"/>
            <a:ext cx="26783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s</a:t>
            </a:r>
            <a:r>
              <a:rPr lang="en-US" sz="6600" b="1" dirty="0" smtClean="0">
                <a:solidFill>
                  <a:srgbClr val="FF0000"/>
                </a:solidFill>
              </a:rPr>
              <a:t>hare.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962400"/>
            <a:ext cx="2939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Here’s how you we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4267200"/>
            <a:ext cx="21597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h</a:t>
            </a:r>
            <a:r>
              <a:rPr lang="en-US" sz="6600" b="1" dirty="0" smtClean="0">
                <a:solidFill>
                  <a:srgbClr val="FF0000"/>
                </a:solidFill>
              </a:rPr>
              <a:t>elp.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54885" y="2005042"/>
            <a:ext cx="388625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Tanya Byng, Project Manager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(800) 705-8997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(305) 856-4886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hlinkClick r:id="rId3"/>
              </a:rPr>
              <a:t>tbyng@nfp.org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29266" y="929044"/>
            <a:ext cx="411186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Join Our Campaign</a:t>
            </a:r>
            <a:endParaRPr lang="en-US" sz="3200" dirty="0"/>
          </a:p>
        </p:txBody>
      </p:sp>
      <p:pic>
        <p:nvPicPr>
          <p:cNvPr id="15" name="Picture 14" descr="NFP Combo No Shado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135849" y="1513820"/>
            <a:ext cx="3474751" cy="2219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04" y="229076"/>
            <a:ext cx="8370996" cy="6400324"/>
          </a:xfrm>
          <a:prstGeom prst="rect">
            <a:avLst/>
          </a:prstGeom>
          <a:effectLst>
            <a:outerShdw blurRad="50800" dist="889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3400" y="838200"/>
            <a:ext cx="3200400" cy="5105401"/>
          </a:xfrm>
          <a:prstGeom prst="roundRect">
            <a:avLst/>
          </a:prstGeom>
          <a:solidFill>
            <a:srgbClr val="FFC548"/>
          </a:solidFill>
          <a:ln>
            <a:solidFill>
              <a:srgbClr val="FFC54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057400" y="1676400"/>
            <a:ext cx="8229600" cy="3459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 Narrow"/>
              </a:rPr>
              <a:t>National Ad 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 Narrow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 Narrow"/>
              </a:rPr>
              <a:t>Campaign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 Narrow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 Narrow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 Narrow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 Narrow"/>
              </a:rPr>
              <a:t>NO.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 Narrow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 Narrow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 Narrow"/>
              </a:rPr>
            </a:br>
            <a:r>
              <a:rPr kumimoji="0" lang="en-US" sz="2222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 Narrow"/>
              </a:rPr>
              <a:t>TARGET AUDIENCE: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 Narrow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 Narrow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 Narrow"/>
              </a:rPr>
              <a:t>Adults, 20-80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8422" y="2609671"/>
            <a:ext cx="698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+mj-lt"/>
                <a:cs typeface="Courier"/>
              </a:rPr>
              <a:t>1</a:t>
            </a:r>
            <a:endParaRPr lang="en-US" sz="7200" dirty="0">
              <a:solidFill>
                <a:srgbClr val="FF0000"/>
              </a:solidFill>
              <a:latin typeface="+mj-lt"/>
              <a:cs typeface="Courier"/>
            </a:endParaRPr>
          </a:p>
        </p:txBody>
      </p:sp>
      <p:pic>
        <p:nvPicPr>
          <p:cNvPr id="10" name="Content Placeholder 9" descr="Picture 1.png"/>
          <p:cNvPicPr>
            <a:picLocks noGrp="1" noChangeAspect="1"/>
          </p:cNvPicPr>
          <p:nvPr>
            <p:ph idx="1"/>
          </p:nvPr>
        </p:nvPicPr>
        <p:blipFill>
          <a:blip r:embed="rId3"/>
          <a:srcRect l="-82063" r="-82063"/>
          <a:stretch>
            <a:fillRect/>
          </a:stretch>
        </p:blipFill>
        <p:spPr>
          <a:xfrm>
            <a:off x="1600200" y="762000"/>
            <a:ext cx="9677400" cy="53221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28600" y="281970"/>
            <a:ext cx="3276600" cy="6042630"/>
          </a:xfrm>
          <a:prstGeom prst="roundRect">
            <a:avLst/>
          </a:prstGeom>
          <a:solidFill>
            <a:srgbClr val="FFC548"/>
          </a:solidFill>
          <a:ln>
            <a:solidFill>
              <a:srgbClr val="FFC54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hart2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971800" y="1239982"/>
            <a:ext cx="6382871" cy="49322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4118" y="-76200"/>
            <a:ext cx="26486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70%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143000"/>
            <a:ext cx="3276601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o</a:t>
            </a:r>
            <a:r>
              <a:rPr lang="en-US" sz="2800" dirty="0" smtClean="0">
                <a:solidFill>
                  <a:srgbClr val="FF0000"/>
                </a:solidFill>
              </a:rPr>
              <a:t>f</a:t>
            </a:r>
            <a:r>
              <a:rPr lang="en-US" sz="2800" dirty="0" smtClean="0">
                <a:solidFill>
                  <a:srgbClr val="FF0000"/>
                </a:solidFill>
              </a:rPr>
              <a:t> people over 12 who abuse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prescription drugs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g</a:t>
            </a:r>
            <a:r>
              <a:rPr lang="en-US" sz="2800" dirty="0" smtClean="0">
                <a:solidFill>
                  <a:srgbClr val="FF0000"/>
                </a:solidFill>
              </a:rPr>
              <a:t>et them from </a:t>
            </a:r>
            <a:r>
              <a:rPr lang="en-US" sz="2800" dirty="0" smtClean="0">
                <a:solidFill>
                  <a:srgbClr val="FF0000"/>
                </a:solidFill>
              </a:rPr>
              <a:t>friends and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f</a:t>
            </a:r>
            <a:r>
              <a:rPr lang="en-US" sz="2800" dirty="0" smtClean="0">
                <a:solidFill>
                  <a:srgbClr val="FF0000"/>
                </a:solidFill>
              </a:rPr>
              <a:t>amily.</a:t>
            </a:r>
          </a:p>
          <a:p>
            <a:pPr algn="ctr"/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They think these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d</a:t>
            </a:r>
            <a:r>
              <a:rPr lang="en-US" sz="2800" dirty="0" smtClean="0">
                <a:solidFill>
                  <a:srgbClr val="FF0000"/>
                </a:solidFill>
              </a:rPr>
              <a:t>rugs are “safe.”</a:t>
            </a:r>
          </a:p>
          <a:p>
            <a:pPr algn="ctr"/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But in the wrong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0000"/>
                </a:solidFill>
              </a:rPr>
              <a:t>ands, they’re not.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81000" y="304800"/>
            <a:ext cx="3199263" cy="5867400"/>
          </a:xfrm>
          <a:prstGeom prst="roundRect">
            <a:avLst/>
          </a:prstGeom>
          <a:solidFill>
            <a:srgbClr val="FFC548"/>
          </a:solidFill>
          <a:ln>
            <a:solidFill>
              <a:srgbClr val="FFC54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newchart[3]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451411" y="914400"/>
            <a:ext cx="6606989" cy="5105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914400"/>
            <a:ext cx="29233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4000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685800"/>
            <a:ext cx="1801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More than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286000"/>
            <a:ext cx="319926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hildren and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y</a:t>
            </a:r>
            <a:r>
              <a:rPr lang="en-US" sz="2800" dirty="0" smtClean="0">
                <a:solidFill>
                  <a:srgbClr val="FF0000"/>
                </a:solidFill>
              </a:rPr>
              <a:t>oung adults begin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 smtClean="0">
                <a:solidFill>
                  <a:srgbClr val="FF0000"/>
                </a:solidFill>
              </a:rPr>
              <a:t>xperimenting with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p</a:t>
            </a:r>
            <a:r>
              <a:rPr lang="en-US" sz="2800" dirty="0" smtClean="0">
                <a:solidFill>
                  <a:srgbClr val="FF0000"/>
                </a:solidFill>
              </a:rPr>
              <a:t>rescription and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o</a:t>
            </a:r>
            <a:r>
              <a:rPr lang="en-US" sz="2800" dirty="0" smtClean="0">
                <a:solidFill>
                  <a:srgbClr val="FF0000"/>
                </a:solidFill>
              </a:rPr>
              <a:t>ver-the-counter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d</a:t>
            </a:r>
            <a:r>
              <a:rPr lang="en-US" sz="2800" dirty="0" smtClean="0">
                <a:solidFill>
                  <a:srgbClr val="FF0000"/>
                </a:solidFill>
              </a:rPr>
              <a:t>rugs every day.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" y="274638"/>
            <a:ext cx="3899588" cy="5821362"/>
          </a:xfrm>
          <a:prstGeom prst="roundRect">
            <a:avLst/>
          </a:prstGeom>
          <a:solidFill>
            <a:srgbClr val="FFC548"/>
          </a:solidFill>
          <a:ln>
            <a:solidFill>
              <a:srgbClr val="FFC54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Picture 14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38608" y="274638"/>
            <a:ext cx="4448192" cy="6180148"/>
          </a:xfrm>
        </p:spPr>
      </p:pic>
      <p:sp>
        <p:nvSpPr>
          <p:cNvPr id="6" name="TextBox 5"/>
          <p:cNvSpPr txBox="1"/>
          <p:nvPr/>
        </p:nvSpPr>
        <p:spPr>
          <a:xfrm>
            <a:off x="381000" y="838200"/>
            <a:ext cx="3582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CAN WE DO?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447800"/>
            <a:ext cx="4086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AWAKEN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474" y="2362200"/>
            <a:ext cx="3099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</a:t>
            </a:r>
            <a:r>
              <a:rPr lang="en-US" sz="2800" dirty="0" smtClean="0">
                <a:solidFill>
                  <a:srgbClr val="FF0000"/>
                </a:solidFill>
              </a:rPr>
              <a:t>he sleeping giant: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263" y="3200400"/>
            <a:ext cx="310020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nform the innocent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p</a:t>
            </a:r>
            <a:r>
              <a:rPr lang="en-US" sz="2800" dirty="0" smtClean="0">
                <a:solidFill>
                  <a:srgbClr val="FF0000"/>
                </a:solidFill>
              </a:rPr>
              <a:t>eople who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u</a:t>
            </a:r>
            <a:r>
              <a:rPr lang="en-US" sz="2800" dirty="0" smtClean="0">
                <a:solidFill>
                  <a:srgbClr val="FF0000"/>
                </a:solidFill>
              </a:rPr>
              <a:t>nwittingly share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t</a:t>
            </a:r>
            <a:r>
              <a:rPr lang="en-US" sz="2800" dirty="0" smtClean="0">
                <a:solidFill>
                  <a:srgbClr val="FF0000"/>
                </a:solidFill>
              </a:rPr>
              <a:t>heir drugs.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28600" y="304800"/>
            <a:ext cx="3886200" cy="5410200"/>
          </a:xfrm>
          <a:prstGeom prst="roundRect">
            <a:avLst/>
          </a:prstGeom>
          <a:solidFill>
            <a:srgbClr val="FFC548"/>
          </a:solidFill>
          <a:ln>
            <a:solidFill>
              <a:srgbClr val="FFC54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685800"/>
            <a:ext cx="257955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Remove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t</a:t>
            </a:r>
            <a:r>
              <a:rPr lang="en-US" sz="2800" dirty="0" smtClean="0">
                <a:solidFill>
                  <a:srgbClr val="FF0000"/>
                </a:solidFill>
              </a:rPr>
              <a:t>he blindfold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3031" y="2209800"/>
            <a:ext cx="184116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Open</a:t>
            </a:r>
          </a:p>
          <a:p>
            <a:r>
              <a:rPr lang="en-US" sz="2800" dirty="0">
                <a:solidFill>
                  <a:srgbClr val="FF0000"/>
                </a:solidFill>
              </a:rPr>
              <a:t>t</a:t>
            </a:r>
            <a:r>
              <a:rPr lang="en-US" sz="2800" dirty="0" smtClean="0">
                <a:solidFill>
                  <a:srgbClr val="FF0000"/>
                </a:solidFill>
              </a:rPr>
              <a:t>heir eyes.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429000"/>
            <a:ext cx="346771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Knowledge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s power.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" name="Picture 9" descr="Meducation with TM 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50" y="5334000"/>
            <a:ext cx="5924550" cy="133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4400" y="166568"/>
            <a:ext cx="44196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</a:rPr>
              <a:t> Multi-media campaign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</a:rPr>
              <a:t> TV, Radio </a:t>
            </a:r>
            <a:r>
              <a:rPr lang="en-US" sz="3600" dirty="0" err="1" smtClean="0">
                <a:solidFill>
                  <a:srgbClr val="FF0000"/>
                </a:solidFill>
              </a:rPr>
              <a:t>PSAs</a:t>
            </a:r>
            <a:endParaRPr lang="en-US" sz="36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</a:rPr>
              <a:t> Online and print ads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</a:rPr>
              <a:t> Affiliates events,       presentations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</a:rPr>
              <a:t> National publicity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114801" y="180945"/>
            <a:ext cx="4952999" cy="6677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62000" y="1981200"/>
            <a:ext cx="2743200" cy="3581400"/>
          </a:xfrm>
          <a:prstGeom prst="roundRect">
            <a:avLst/>
          </a:prstGeom>
          <a:solidFill>
            <a:srgbClr val="FFC548"/>
          </a:solidFill>
          <a:ln>
            <a:solidFill>
              <a:srgbClr val="FFC54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2514600"/>
            <a:ext cx="1924550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Join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o</a:t>
            </a:r>
            <a:r>
              <a:rPr lang="en-US" sz="2800" dirty="0" smtClean="0">
                <a:solidFill>
                  <a:srgbClr val="FF0000"/>
                </a:solidFill>
              </a:rPr>
              <a:t>ur team.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6292" y="180945"/>
            <a:ext cx="2045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FF0000"/>
                </a:solidFill>
              </a:rPr>
              <a:t>Affiliates, such as: 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1108" y="2114490"/>
            <a:ext cx="2007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FF0000"/>
                </a:solidFill>
              </a:rPr>
              <a:t>Partners, such as: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89823" y="4857690"/>
            <a:ext cx="2078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FF0000"/>
                </a:solidFill>
              </a:rPr>
              <a:t>Sponsors, such as: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pic>
        <p:nvPicPr>
          <p:cNvPr id="14" name="Picture 13" descr="if_logoRG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762000"/>
            <a:ext cx="3067577" cy="1112680"/>
          </a:xfrm>
          <a:prstGeom prst="rect">
            <a:avLst/>
          </a:prstGeom>
        </p:spPr>
      </p:pic>
      <p:pic>
        <p:nvPicPr>
          <p:cNvPr id="15" name="Picture 14" descr="rx_logo [Converted].ai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009689" y="2350532"/>
            <a:ext cx="2159000" cy="1295400"/>
          </a:xfrm>
          <a:prstGeom prst="rect">
            <a:avLst/>
          </a:prstGeom>
        </p:spPr>
      </p:pic>
      <p:pic>
        <p:nvPicPr>
          <p:cNvPr id="16" name="Picture 15" descr="logo_valassis_colo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669349" y="2514600"/>
            <a:ext cx="2293339" cy="751533"/>
          </a:xfrm>
          <a:prstGeom prst="rect">
            <a:avLst/>
          </a:prstGeom>
        </p:spPr>
      </p:pic>
      <p:pic>
        <p:nvPicPr>
          <p:cNvPr id="17" name="Picture 16" descr="RRCertifiedSchool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676730" y="3448051"/>
            <a:ext cx="1629070" cy="1352549"/>
          </a:xfrm>
          <a:prstGeom prst="rect">
            <a:avLst/>
          </a:prstGeom>
        </p:spPr>
      </p:pic>
      <p:pic>
        <p:nvPicPr>
          <p:cNvPr id="18" name="Picture 17" descr="King logo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92600" y="5317236"/>
            <a:ext cx="3755514" cy="1448887"/>
          </a:xfrm>
          <a:prstGeom prst="rect">
            <a:avLst/>
          </a:prstGeom>
        </p:spPr>
      </p:pic>
      <p:pic>
        <p:nvPicPr>
          <p:cNvPr id="20" name="Picture 19" descr="BTAdvicelogo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68800" y="3276600"/>
            <a:ext cx="1498600" cy="1498600"/>
          </a:xfrm>
          <a:prstGeom prst="rect">
            <a:avLst/>
          </a:prstGeom>
        </p:spPr>
      </p:pic>
      <p:pic>
        <p:nvPicPr>
          <p:cNvPr id="21" name="Picture 20" descr="walgreens_logo (1)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5000" y="5395078"/>
            <a:ext cx="3171488" cy="624722"/>
          </a:xfrm>
          <a:prstGeom prst="rect">
            <a:avLst/>
          </a:prstGeom>
        </p:spPr>
      </p:pic>
      <p:pic>
        <p:nvPicPr>
          <p:cNvPr id="22" name="Picture 21" descr="New OP Logo With Name PNG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67600" y="180945"/>
            <a:ext cx="1418888" cy="2136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33400" y="2362200"/>
            <a:ext cx="7620000" cy="4495800"/>
          </a:xfrm>
          <a:prstGeom prst="roundRect">
            <a:avLst/>
          </a:prstGeom>
          <a:solidFill>
            <a:srgbClr val="FFC548"/>
          </a:solidFill>
          <a:ln>
            <a:solidFill>
              <a:srgbClr val="FFC54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05795" y="2703493"/>
            <a:ext cx="44760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We have created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t</a:t>
            </a:r>
            <a:r>
              <a:rPr lang="en-US" sz="2800" dirty="0" smtClean="0">
                <a:solidFill>
                  <a:srgbClr val="FF0000"/>
                </a:solidFill>
              </a:rPr>
              <a:t>he most powerful weapon: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617893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c</a:t>
            </a:r>
            <a:r>
              <a:rPr lang="en-US" sz="7200" b="1" dirty="0" smtClean="0">
                <a:solidFill>
                  <a:srgbClr val="FF0000"/>
                </a:solidFill>
              </a:rPr>
              <a:t>ommunication.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5218093"/>
            <a:ext cx="53873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Help us get the word out.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We’ll help you get your word out.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 descr="LYMa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324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7FB949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2372</TotalTime>
  <Words>610</Words>
  <Application>Microsoft Office PowerPoint</Application>
  <PresentationFormat>On-screen Show (4:3)</PresentationFormat>
  <Paragraphs>112</Paragraphs>
  <Slides>10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If we make people aware, they won’t share.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Voss &amp; Associates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Deborah Voss</dc:creator>
  <cp:lastModifiedBy>David R. Voss</cp:lastModifiedBy>
  <cp:revision>66</cp:revision>
  <dcterms:created xsi:type="dcterms:W3CDTF">2010-10-05T19:40:55Z</dcterms:created>
  <dcterms:modified xsi:type="dcterms:W3CDTF">2010-10-05T19:50:29Z</dcterms:modified>
</cp:coreProperties>
</file>